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51D65-D050-478D-A4E5-06ABBA04A416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68543-9AF6-4881-AFAC-7ABFFA2E3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38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7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1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8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5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3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9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5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1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7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34A397-5103-4835-8E1F-838ABCB2ED4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61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B0F0"/>
                </a:solidFill>
              </a:rPr>
              <a:t>Me </a:t>
            </a:r>
            <a:r>
              <a:rPr lang="en-US" dirty="0" err="1" smtClean="0">
                <a:solidFill>
                  <a:srgbClr val="00B0F0"/>
                </a:solidFill>
              </a:rPr>
              <a:t>llamo</a:t>
            </a:r>
            <a:r>
              <a:rPr lang="en-US" dirty="0" smtClean="0">
                <a:solidFill>
                  <a:srgbClr val="00B0F0"/>
                </a:solidFill>
              </a:rPr>
              <a:t> ________ </a:t>
            </a:r>
            <a:r>
              <a:rPr lang="en-US" dirty="0" err="1" smtClean="0">
                <a:solidFill>
                  <a:srgbClr val="00B0F0"/>
                </a:solidFill>
              </a:rPr>
              <a:t>clase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701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</a:t>
            </a:r>
            <a:r>
              <a:rPr lang="en-US" dirty="0" err="1" smtClean="0">
                <a:solidFill>
                  <a:srgbClr val="00B0F0"/>
                </a:solidFill>
              </a:rPr>
              <a:t>fecha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es</a:t>
            </a:r>
            <a:r>
              <a:rPr lang="en-US" dirty="0" smtClean="0">
                <a:solidFill>
                  <a:srgbClr val="00B0F0"/>
                </a:solidFill>
              </a:rPr>
              <a:t> el 24 de </a:t>
            </a:r>
            <a:r>
              <a:rPr lang="en-US" dirty="0" err="1" smtClean="0">
                <a:solidFill>
                  <a:srgbClr val="00B0F0"/>
                </a:solidFill>
              </a:rPr>
              <a:t>abril</a:t>
            </a:r>
            <a:r>
              <a:rPr lang="en-US" dirty="0" smtClean="0">
                <a:solidFill>
                  <a:srgbClr val="00B0F0"/>
                </a:solidFill>
              </a:rPr>
              <a:t> del 2014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70: </a:t>
            </a:r>
            <a:r>
              <a:rPr lang="en-US" dirty="0" smtClean="0"/>
              <a:t>¿Son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vegetarianos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HAND IN </a:t>
            </a:r>
            <a:r>
              <a:rPr lang="en-US" u="sng" dirty="0" smtClean="0"/>
              <a:t>MINI-PROYECTO: LA COMIDA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7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029200"/>
          </a:xfrm>
        </p:spPr>
        <p:txBody>
          <a:bodyPr>
            <a:normAutofit fontScale="92500"/>
          </a:bodyPr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Chapter 4: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  <a:endParaRPr lang="en-US" altLang="en-US" dirty="0"/>
          </a:p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  <a:r>
              <a:rPr lang="en-US" altLang="en-US" dirty="0"/>
              <a:t> </a:t>
            </a:r>
          </a:p>
          <a:p>
            <a:r>
              <a:rPr lang="en-US" altLang="en-US" dirty="0" err="1"/>
              <a:t>Completar</a:t>
            </a:r>
            <a:r>
              <a:rPr lang="en-US" altLang="en-US" dirty="0"/>
              <a:t>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hojas</a:t>
            </a:r>
            <a:r>
              <a:rPr lang="en-US" altLang="en-US" dirty="0"/>
              <a:t>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4: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Completa </a:t>
            </a:r>
            <a:r>
              <a:rPr lang="es-ES_tradnl" altLang="en-US" dirty="0"/>
              <a:t>la hoja </a:t>
            </a:r>
            <a:r>
              <a:rPr lang="es-ES_tradnl" altLang="en-US" u="sng" dirty="0"/>
              <a:t>Capitulo 4: Repaso de vocabulario 1 y </a:t>
            </a:r>
            <a:r>
              <a:rPr lang="es-ES_tradnl" altLang="en-US" u="sng" dirty="0" smtClean="0"/>
              <a:t>2</a:t>
            </a:r>
            <a:endParaRPr lang="es-ES_tradnl" altLang="en-US" u="sng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701 La fecha es el 24 de abril del 2014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702 La fecha es el 24 de abril del 2014</dc:title>
  <dc:creator>Helen Zumaeta</dc:creator>
  <cp:lastModifiedBy>Helen Zumaeta</cp:lastModifiedBy>
  <cp:revision>4</cp:revision>
  <cp:lastPrinted>2014-04-24T13:11:56Z</cp:lastPrinted>
  <dcterms:created xsi:type="dcterms:W3CDTF">2014-04-10T18:16:29Z</dcterms:created>
  <dcterms:modified xsi:type="dcterms:W3CDTF">2014-04-24T14:41:36Z</dcterms:modified>
</cp:coreProperties>
</file>